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52C14-EBCC-4585-8DD5-DECDD3973EC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FE9D7E-1A00-4884-8DCA-79613B5491BC}">
      <dgm:prSet phldrT="[Text]"/>
      <dgm:spPr/>
      <dgm:t>
        <a:bodyPr/>
        <a:lstStyle/>
        <a:p>
          <a:pPr algn="ctr"/>
          <a:r>
            <a:rPr lang="en-US" dirty="0" smtClean="0"/>
            <a:t>High Level Overview Information	</a:t>
          </a:r>
          <a:endParaRPr lang="en-US" dirty="0"/>
        </a:p>
      </dgm:t>
    </dgm:pt>
    <dgm:pt modelId="{FF8D3066-C7AF-4245-BA47-7D2892A71FB9}" type="parTrans" cxnId="{C2D7C275-7D6F-45FA-8849-5E3C493E970A}">
      <dgm:prSet/>
      <dgm:spPr/>
      <dgm:t>
        <a:bodyPr/>
        <a:lstStyle/>
        <a:p>
          <a:endParaRPr lang="en-US"/>
        </a:p>
      </dgm:t>
    </dgm:pt>
    <dgm:pt modelId="{ED41ED65-FC93-4658-B7C4-43B91E850A04}" type="sibTrans" cxnId="{C2D7C275-7D6F-45FA-8849-5E3C493E970A}">
      <dgm:prSet/>
      <dgm:spPr/>
      <dgm:t>
        <a:bodyPr/>
        <a:lstStyle/>
        <a:p>
          <a:endParaRPr lang="en-US"/>
        </a:p>
      </dgm:t>
    </dgm:pt>
    <dgm:pt modelId="{B651944C-C374-4410-9E34-0BB46DE1CF97}">
      <dgm:prSet phldrT="[Text]"/>
      <dgm:spPr/>
      <dgm:t>
        <a:bodyPr/>
        <a:lstStyle/>
        <a:p>
          <a:r>
            <a:rPr lang="en-US" dirty="0" smtClean="0"/>
            <a:t>Executive Summary </a:t>
          </a:r>
          <a:r>
            <a:rPr lang="en-US" dirty="0" smtClean="0"/>
            <a:t> </a:t>
          </a:r>
          <a:endParaRPr lang="en-US" dirty="0"/>
        </a:p>
      </dgm:t>
    </dgm:pt>
    <dgm:pt modelId="{281B0A2C-0BFC-4723-A82C-114DAD1E68D4}" type="parTrans" cxnId="{D3FE2860-D3EC-41F0-8A60-1661E8460A7B}">
      <dgm:prSet/>
      <dgm:spPr/>
      <dgm:t>
        <a:bodyPr/>
        <a:lstStyle/>
        <a:p>
          <a:endParaRPr lang="en-US"/>
        </a:p>
      </dgm:t>
    </dgm:pt>
    <dgm:pt modelId="{A5E58F5E-6677-4DC5-ABAA-0E48F7F68D22}" type="sibTrans" cxnId="{D3FE2860-D3EC-41F0-8A60-1661E8460A7B}">
      <dgm:prSet/>
      <dgm:spPr/>
      <dgm:t>
        <a:bodyPr/>
        <a:lstStyle/>
        <a:p>
          <a:endParaRPr lang="en-US"/>
        </a:p>
      </dgm:t>
    </dgm:pt>
    <dgm:pt modelId="{171F5F29-5B4A-4C86-81F3-8AEB9A6A3130}">
      <dgm:prSet phldrT="[Text]"/>
      <dgm:spPr/>
      <dgm:t>
        <a:bodyPr/>
        <a:lstStyle/>
        <a:p>
          <a:r>
            <a:rPr lang="en-US" dirty="0" smtClean="0"/>
            <a:t>SIM Logic Models and Driver Diagrams</a:t>
          </a:r>
          <a:endParaRPr lang="en-US" dirty="0"/>
        </a:p>
      </dgm:t>
    </dgm:pt>
    <dgm:pt modelId="{796B7CA6-A4DA-4250-A358-85C75703F5AA}" type="parTrans" cxnId="{A94A2616-1877-433C-B38B-ED7C4888BD35}">
      <dgm:prSet/>
      <dgm:spPr/>
      <dgm:t>
        <a:bodyPr/>
        <a:lstStyle/>
        <a:p>
          <a:endParaRPr lang="en-US"/>
        </a:p>
      </dgm:t>
    </dgm:pt>
    <dgm:pt modelId="{AEEDD707-A387-48EF-8E1F-B3331E1BF893}" type="sibTrans" cxnId="{A94A2616-1877-433C-B38B-ED7C4888BD35}">
      <dgm:prSet/>
      <dgm:spPr/>
      <dgm:t>
        <a:bodyPr/>
        <a:lstStyle/>
        <a:p>
          <a:endParaRPr lang="en-US"/>
        </a:p>
      </dgm:t>
    </dgm:pt>
    <dgm:pt modelId="{22B266DD-60EB-4818-9FC2-1AFC7E7DB98C}">
      <dgm:prSet phldrT="[Text]"/>
      <dgm:spPr/>
      <dgm:t>
        <a:bodyPr/>
        <a:lstStyle/>
        <a:p>
          <a:r>
            <a:rPr lang="en-US" dirty="0" smtClean="0"/>
            <a:t>SIM Project Plan</a:t>
          </a:r>
          <a:endParaRPr lang="en-US" dirty="0"/>
        </a:p>
      </dgm:t>
    </dgm:pt>
    <dgm:pt modelId="{49A47822-A693-4CB5-8E38-3E969D911C2C}" type="parTrans" cxnId="{6CDF2B9D-42F7-4BDC-AC86-2EF8EA6F7E41}">
      <dgm:prSet/>
      <dgm:spPr/>
      <dgm:t>
        <a:bodyPr/>
        <a:lstStyle/>
        <a:p>
          <a:endParaRPr lang="en-US"/>
        </a:p>
      </dgm:t>
    </dgm:pt>
    <dgm:pt modelId="{80646767-D57F-418B-81C6-887F2AEDA7CA}" type="sibTrans" cxnId="{6CDF2B9D-42F7-4BDC-AC86-2EF8EA6F7E41}">
      <dgm:prSet/>
      <dgm:spPr/>
      <dgm:t>
        <a:bodyPr/>
        <a:lstStyle/>
        <a:p>
          <a:endParaRPr lang="en-US"/>
        </a:p>
      </dgm:t>
    </dgm:pt>
    <dgm:pt modelId="{658F560E-9B24-4180-88D5-0B45C572E7BA}">
      <dgm:prSet phldrT="[Text]"/>
      <dgm:spPr/>
      <dgm:t>
        <a:bodyPr/>
        <a:lstStyle/>
        <a:p>
          <a:r>
            <a:rPr lang="en-US" dirty="0" smtClean="0"/>
            <a:t>List of Deliverables</a:t>
          </a:r>
          <a:endParaRPr lang="en-US" dirty="0"/>
        </a:p>
      </dgm:t>
    </dgm:pt>
    <dgm:pt modelId="{BA821C10-D451-4D02-A400-43D0AF27CD30}" type="parTrans" cxnId="{4880D768-EA2F-43E2-9FA0-8557F1E85A81}">
      <dgm:prSet/>
      <dgm:spPr/>
      <dgm:t>
        <a:bodyPr/>
        <a:lstStyle/>
        <a:p>
          <a:endParaRPr lang="en-US"/>
        </a:p>
      </dgm:t>
    </dgm:pt>
    <dgm:pt modelId="{528899FD-BCEC-4BD9-9ADB-B3A9CFE98CB0}" type="sibTrans" cxnId="{4880D768-EA2F-43E2-9FA0-8557F1E85A81}">
      <dgm:prSet/>
      <dgm:spPr/>
      <dgm:t>
        <a:bodyPr/>
        <a:lstStyle/>
        <a:p>
          <a:endParaRPr lang="en-US"/>
        </a:p>
      </dgm:t>
    </dgm:pt>
    <dgm:pt modelId="{38E90B87-FA38-4249-8C2F-D9B714585B3B}">
      <dgm:prSet phldrT="[Text]"/>
      <dgm:spPr/>
      <dgm:t>
        <a:bodyPr/>
        <a:lstStyle/>
        <a:p>
          <a:r>
            <a:rPr lang="en-US" dirty="0" smtClean="0"/>
            <a:t>High Level Project Plan/Gantt Chart</a:t>
          </a:r>
          <a:endParaRPr lang="en-US" dirty="0"/>
        </a:p>
      </dgm:t>
    </dgm:pt>
    <dgm:pt modelId="{B4A5EE0C-9599-47AD-B93E-2AAE3A6E072C}" type="parTrans" cxnId="{0740A4FB-455C-403C-9781-7E9AE6DDA0A9}">
      <dgm:prSet/>
      <dgm:spPr/>
      <dgm:t>
        <a:bodyPr/>
        <a:lstStyle/>
        <a:p>
          <a:endParaRPr lang="en-US"/>
        </a:p>
      </dgm:t>
    </dgm:pt>
    <dgm:pt modelId="{739965EC-0492-4069-8542-B030A8F43F73}" type="sibTrans" cxnId="{0740A4FB-455C-403C-9781-7E9AE6DDA0A9}">
      <dgm:prSet/>
      <dgm:spPr/>
      <dgm:t>
        <a:bodyPr/>
        <a:lstStyle/>
        <a:p>
          <a:endParaRPr lang="en-US"/>
        </a:p>
      </dgm:t>
    </dgm:pt>
    <dgm:pt modelId="{927EEB36-6E20-4D9B-A07C-BCC3EF6F8E3D}">
      <dgm:prSet phldrT="[Text]"/>
      <dgm:spPr/>
      <dgm:t>
        <a:bodyPr/>
        <a:lstStyle/>
        <a:p>
          <a:r>
            <a:rPr lang="en-US" dirty="0" smtClean="0"/>
            <a:t>CMMI Demonstration Readiness Review (DRR) Content</a:t>
          </a:r>
          <a:endParaRPr lang="en-US" dirty="0"/>
        </a:p>
      </dgm:t>
    </dgm:pt>
    <dgm:pt modelId="{6389805B-F384-43FD-8F9A-FD67F839B784}" type="parTrans" cxnId="{AC83CB2B-A00B-40DD-9C28-1DA0E62D400F}">
      <dgm:prSet/>
      <dgm:spPr/>
      <dgm:t>
        <a:bodyPr/>
        <a:lstStyle/>
        <a:p>
          <a:endParaRPr lang="en-US"/>
        </a:p>
      </dgm:t>
    </dgm:pt>
    <dgm:pt modelId="{4CA810A1-69E5-43D3-A6C3-F48C03B19DA2}" type="sibTrans" cxnId="{AC83CB2B-A00B-40DD-9C28-1DA0E62D400F}">
      <dgm:prSet/>
      <dgm:spPr/>
      <dgm:t>
        <a:bodyPr/>
        <a:lstStyle/>
        <a:p>
          <a:endParaRPr lang="en-US"/>
        </a:p>
      </dgm:t>
    </dgm:pt>
    <dgm:pt modelId="{06D7DF1A-B75C-48C5-85F4-178E371FDB1B}">
      <dgm:prSet phldrT="[Text]"/>
      <dgm:spPr/>
      <dgm:t>
        <a:bodyPr/>
        <a:lstStyle/>
        <a:p>
          <a:r>
            <a:rPr lang="en-US" dirty="0" smtClean="0"/>
            <a:t>Main content detail</a:t>
          </a:r>
          <a:endParaRPr lang="en-US" dirty="0"/>
        </a:p>
      </dgm:t>
    </dgm:pt>
    <dgm:pt modelId="{25F53310-683A-4811-8AFF-7E09283FA9FB}" type="parTrans" cxnId="{67668AD5-4600-41E5-A46C-0EFB012C5AAA}">
      <dgm:prSet/>
      <dgm:spPr/>
      <dgm:t>
        <a:bodyPr/>
        <a:lstStyle/>
        <a:p>
          <a:endParaRPr lang="en-US"/>
        </a:p>
      </dgm:t>
    </dgm:pt>
    <dgm:pt modelId="{2975A373-8E0F-412F-8E64-1ED297C5E0B5}" type="sibTrans" cxnId="{67668AD5-4600-41E5-A46C-0EFB012C5AAA}">
      <dgm:prSet/>
      <dgm:spPr/>
      <dgm:t>
        <a:bodyPr/>
        <a:lstStyle/>
        <a:p>
          <a:endParaRPr lang="en-US"/>
        </a:p>
      </dgm:t>
    </dgm:pt>
    <dgm:pt modelId="{F631D678-F2AA-407F-A2E4-A5EF6910A7DF}">
      <dgm:prSet phldrT="[Text]"/>
      <dgm:spPr/>
      <dgm:t>
        <a:bodyPr/>
        <a:lstStyle/>
        <a:p>
          <a:r>
            <a:rPr lang="en-US" dirty="0" smtClean="0"/>
            <a:t>Multiple Contributors</a:t>
          </a:r>
          <a:endParaRPr lang="en-US" dirty="0"/>
        </a:p>
      </dgm:t>
    </dgm:pt>
    <dgm:pt modelId="{8A252937-4E6B-421C-82E7-AC5DE6663A25}" type="parTrans" cxnId="{6340165E-C095-4111-A47C-5C3E5C1CDF6E}">
      <dgm:prSet/>
      <dgm:spPr/>
      <dgm:t>
        <a:bodyPr/>
        <a:lstStyle/>
        <a:p>
          <a:endParaRPr lang="en-US"/>
        </a:p>
      </dgm:t>
    </dgm:pt>
    <dgm:pt modelId="{1D805005-201D-422A-8A9D-AF55CACA9AA0}" type="sibTrans" cxnId="{6340165E-C095-4111-A47C-5C3E5C1CDF6E}">
      <dgm:prSet/>
      <dgm:spPr/>
      <dgm:t>
        <a:bodyPr/>
        <a:lstStyle/>
        <a:p>
          <a:endParaRPr lang="en-US"/>
        </a:p>
      </dgm:t>
    </dgm:pt>
    <dgm:pt modelId="{5F436E4F-AB4C-47DB-BCA0-769CA3DF9CED}" type="pres">
      <dgm:prSet presAssocID="{8F052C14-EBCC-4585-8DD5-DECDD3973E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C185DD-4362-43E3-959F-A62FD142A5D8}" type="pres">
      <dgm:prSet presAssocID="{83FE9D7E-1A00-4884-8DCA-79613B5491BC}" presName="linNode" presStyleCnt="0"/>
      <dgm:spPr/>
    </dgm:pt>
    <dgm:pt modelId="{D25AFB93-3AAA-4F01-ABC5-7BDF9573AF91}" type="pres">
      <dgm:prSet presAssocID="{83FE9D7E-1A00-4884-8DCA-79613B5491B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1DBB05-BA97-4287-B712-6E5A8934CC6A}" type="pres">
      <dgm:prSet presAssocID="{83FE9D7E-1A00-4884-8DCA-79613B5491B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20474-38CE-443F-B595-FBBE50ABA083}" type="pres">
      <dgm:prSet presAssocID="{ED41ED65-FC93-4658-B7C4-43B91E850A04}" presName="sp" presStyleCnt="0"/>
      <dgm:spPr/>
    </dgm:pt>
    <dgm:pt modelId="{CC37ECDD-B7B3-44A3-8D1A-5EB0CB8007DD}" type="pres">
      <dgm:prSet presAssocID="{22B266DD-60EB-4818-9FC2-1AFC7E7DB98C}" presName="linNode" presStyleCnt="0"/>
      <dgm:spPr/>
    </dgm:pt>
    <dgm:pt modelId="{1A86A461-7642-4820-9A37-7373DBF3C7AD}" type="pres">
      <dgm:prSet presAssocID="{22B266DD-60EB-4818-9FC2-1AFC7E7DB98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D3D57-B3C6-42DA-A25A-5D3CEEBA99F1}" type="pres">
      <dgm:prSet presAssocID="{22B266DD-60EB-4818-9FC2-1AFC7E7DB98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8810F-AA84-4E05-926C-4A142A860B8E}" type="pres">
      <dgm:prSet presAssocID="{80646767-D57F-418B-81C6-887F2AEDA7CA}" presName="sp" presStyleCnt="0"/>
      <dgm:spPr/>
    </dgm:pt>
    <dgm:pt modelId="{08BE64EA-786B-4EE3-9BE0-CC3AF7AFF65C}" type="pres">
      <dgm:prSet presAssocID="{927EEB36-6E20-4D9B-A07C-BCC3EF6F8E3D}" presName="linNode" presStyleCnt="0"/>
      <dgm:spPr/>
    </dgm:pt>
    <dgm:pt modelId="{45BD29DD-69DD-4B1E-BF81-3BB050B229CE}" type="pres">
      <dgm:prSet presAssocID="{927EEB36-6E20-4D9B-A07C-BCC3EF6F8E3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AAC71-DD2D-4D6E-AA64-EBBA3BA21FA2}" type="pres">
      <dgm:prSet presAssocID="{927EEB36-6E20-4D9B-A07C-BCC3EF6F8E3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B19B67-D686-442A-AACA-2D705B4A5999}" type="presOf" srcId="{927EEB36-6E20-4D9B-A07C-BCC3EF6F8E3D}" destId="{45BD29DD-69DD-4B1E-BF81-3BB050B229CE}" srcOrd="0" destOrd="0" presId="urn:microsoft.com/office/officeart/2005/8/layout/vList5"/>
    <dgm:cxn modelId="{7C6C63F7-835A-45FA-A663-907B917261D7}" type="presOf" srcId="{B651944C-C374-4410-9E34-0BB46DE1CF97}" destId="{831DBB05-BA97-4287-B712-6E5A8934CC6A}" srcOrd="0" destOrd="0" presId="urn:microsoft.com/office/officeart/2005/8/layout/vList5"/>
    <dgm:cxn modelId="{A94A2616-1877-433C-B38B-ED7C4888BD35}" srcId="{83FE9D7E-1A00-4884-8DCA-79613B5491BC}" destId="{171F5F29-5B4A-4C86-81F3-8AEB9A6A3130}" srcOrd="1" destOrd="0" parTransId="{796B7CA6-A4DA-4250-A358-85C75703F5AA}" sibTransId="{AEEDD707-A387-48EF-8E1F-B3331E1BF893}"/>
    <dgm:cxn modelId="{93C77313-D984-401E-BD27-E52DA119FABA}" type="presOf" srcId="{8F052C14-EBCC-4585-8DD5-DECDD3973ECF}" destId="{5F436E4F-AB4C-47DB-BCA0-769CA3DF9CED}" srcOrd="0" destOrd="0" presId="urn:microsoft.com/office/officeart/2005/8/layout/vList5"/>
    <dgm:cxn modelId="{6CDF2B9D-42F7-4BDC-AC86-2EF8EA6F7E41}" srcId="{8F052C14-EBCC-4585-8DD5-DECDD3973ECF}" destId="{22B266DD-60EB-4818-9FC2-1AFC7E7DB98C}" srcOrd="1" destOrd="0" parTransId="{49A47822-A693-4CB5-8E38-3E969D911C2C}" sibTransId="{80646767-D57F-418B-81C6-887F2AEDA7CA}"/>
    <dgm:cxn modelId="{035512FB-11D7-4010-9C3E-FAF2E81334FC}" type="presOf" srcId="{F631D678-F2AA-407F-A2E4-A5EF6910A7DF}" destId="{B55AAC71-DD2D-4D6E-AA64-EBBA3BA21FA2}" srcOrd="0" destOrd="1" presId="urn:microsoft.com/office/officeart/2005/8/layout/vList5"/>
    <dgm:cxn modelId="{95BD0F3D-3140-4535-B997-600642A63394}" type="presOf" srcId="{22B266DD-60EB-4818-9FC2-1AFC7E7DB98C}" destId="{1A86A461-7642-4820-9A37-7373DBF3C7AD}" srcOrd="0" destOrd="0" presId="urn:microsoft.com/office/officeart/2005/8/layout/vList5"/>
    <dgm:cxn modelId="{9736263D-A7B8-4F6E-9D06-898DADB94A0D}" type="presOf" srcId="{06D7DF1A-B75C-48C5-85F4-178E371FDB1B}" destId="{B55AAC71-DD2D-4D6E-AA64-EBBA3BA21FA2}" srcOrd="0" destOrd="0" presId="urn:microsoft.com/office/officeart/2005/8/layout/vList5"/>
    <dgm:cxn modelId="{C2D7C275-7D6F-45FA-8849-5E3C493E970A}" srcId="{8F052C14-EBCC-4585-8DD5-DECDD3973ECF}" destId="{83FE9D7E-1A00-4884-8DCA-79613B5491BC}" srcOrd="0" destOrd="0" parTransId="{FF8D3066-C7AF-4245-BA47-7D2892A71FB9}" sibTransId="{ED41ED65-FC93-4658-B7C4-43B91E850A04}"/>
    <dgm:cxn modelId="{99FEB173-1F43-4237-82E6-CBA8614F7969}" type="presOf" srcId="{171F5F29-5B4A-4C86-81F3-8AEB9A6A3130}" destId="{831DBB05-BA97-4287-B712-6E5A8934CC6A}" srcOrd="0" destOrd="1" presId="urn:microsoft.com/office/officeart/2005/8/layout/vList5"/>
    <dgm:cxn modelId="{28A59BD4-91C2-4042-8049-167A25EFCCF4}" type="presOf" srcId="{38E90B87-FA38-4249-8C2F-D9B714585B3B}" destId="{E67D3D57-B3C6-42DA-A25A-5D3CEEBA99F1}" srcOrd="0" destOrd="1" presId="urn:microsoft.com/office/officeart/2005/8/layout/vList5"/>
    <dgm:cxn modelId="{6340165E-C095-4111-A47C-5C3E5C1CDF6E}" srcId="{927EEB36-6E20-4D9B-A07C-BCC3EF6F8E3D}" destId="{F631D678-F2AA-407F-A2E4-A5EF6910A7DF}" srcOrd="1" destOrd="0" parTransId="{8A252937-4E6B-421C-82E7-AC5DE6663A25}" sibTransId="{1D805005-201D-422A-8A9D-AF55CACA9AA0}"/>
    <dgm:cxn modelId="{AC83CB2B-A00B-40DD-9C28-1DA0E62D400F}" srcId="{8F052C14-EBCC-4585-8DD5-DECDD3973ECF}" destId="{927EEB36-6E20-4D9B-A07C-BCC3EF6F8E3D}" srcOrd="2" destOrd="0" parTransId="{6389805B-F384-43FD-8F9A-FD67F839B784}" sibTransId="{4CA810A1-69E5-43D3-A6C3-F48C03B19DA2}"/>
    <dgm:cxn modelId="{D3FE2860-D3EC-41F0-8A60-1661E8460A7B}" srcId="{83FE9D7E-1A00-4884-8DCA-79613B5491BC}" destId="{B651944C-C374-4410-9E34-0BB46DE1CF97}" srcOrd="0" destOrd="0" parTransId="{281B0A2C-0BFC-4723-A82C-114DAD1E68D4}" sibTransId="{A5E58F5E-6677-4DC5-ABAA-0E48F7F68D22}"/>
    <dgm:cxn modelId="{48834305-2A2C-49CB-9083-716350C8CA02}" type="presOf" srcId="{83FE9D7E-1A00-4884-8DCA-79613B5491BC}" destId="{D25AFB93-3AAA-4F01-ABC5-7BDF9573AF91}" srcOrd="0" destOrd="0" presId="urn:microsoft.com/office/officeart/2005/8/layout/vList5"/>
    <dgm:cxn modelId="{2F2D1D4A-556C-4ADE-8CDB-BE233A26056B}" type="presOf" srcId="{658F560E-9B24-4180-88D5-0B45C572E7BA}" destId="{E67D3D57-B3C6-42DA-A25A-5D3CEEBA99F1}" srcOrd="0" destOrd="0" presId="urn:microsoft.com/office/officeart/2005/8/layout/vList5"/>
    <dgm:cxn modelId="{0740A4FB-455C-403C-9781-7E9AE6DDA0A9}" srcId="{22B266DD-60EB-4818-9FC2-1AFC7E7DB98C}" destId="{38E90B87-FA38-4249-8C2F-D9B714585B3B}" srcOrd="1" destOrd="0" parTransId="{B4A5EE0C-9599-47AD-B93E-2AAE3A6E072C}" sibTransId="{739965EC-0492-4069-8542-B030A8F43F73}"/>
    <dgm:cxn modelId="{67668AD5-4600-41E5-A46C-0EFB012C5AAA}" srcId="{927EEB36-6E20-4D9B-A07C-BCC3EF6F8E3D}" destId="{06D7DF1A-B75C-48C5-85F4-178E371FDB1B}" srcOrd="0" destOrd="0" parTransId="{25F53310-683A-4811-8AFF-7E09283FA9FB}" sibTransId="{2975A373-8E0F-412F-8E64-1ED297C5E0B5}"/>
    <dgm:cxn modelId="{4880D768-EA2F-43E2-9FA0-8557F1E85A81}" srcId="{22B266DD-60EB-4818-9FC2-1AFC7E7DB98C}" destId="{658F560E-9B24-4180-88D5-0B45C572E7BA}" srcOrd="0" destOrd="0" parTransId="{BA821C10-D451-4D02-A400-43D0AF27CD30}" sibTransId="{528899FD-BCEC-4BD9-9ADB-B3A9CFE98CB0}"/>
    <dgm:cxn modelId="{102FEADE-BEE1-43CF-A8F6-E58BCACBF270}" type="presParOf" srcId="{5F436E4F-AB4C-47DB-BCA0-769CA3DF9CED}" destId="{A8C185DD-4362-43E3-959F-A62FD142A5D8}" srcOrd="0" destOrd="0" presId="urn:microsoft.com/office/officeart/2005/8/layout/vList5"/>
    <dgm:cxn modelId="{09E095B6-C652-478F-B65C-BD8CFA13CF07}" type="presParOf" srcId="{A8C185DD-4362-43E3-959F-A62FD142A5D8}" destId="{D25AFB93-3AAA-4F01-ABC5-7BDF9573AF91}" srcOrd="0" destOrd="0" presId="urn:microsoft.com/office/officeart/2005/8/layout/vList5"/>
    <dgm:cxn modelId="{BF350087-DBF8-42C1-B4A2-56BB096B584D}" type="presParOf" srcId="{A8C185DD-4362-43E3-959F-A62FD142A5D8}" destId="{831DBB05-BA97-4287-B712-6E5A8934CC6A}" srcOrd="1" destOrd="0" presId="urn:microsoft.com/office/officeart/2005/8/layout/vList5"/>
    <dgm:cxn modelId="{ADCF8587-D350-4FF4-941F-2C200DAD3E3B}" type="presParOf" srcId="{5F436E4F-AB4C-47DB-BCA0-769CA3DF9CED}" destId="{1F120474-38CE-443F-B595-FBBE50ABA083}" srcOrd="1" destOrd="0" presId="urn:microsoft.com/office/officeart/2005/8/layout/vList5"/>
    <dgm:cxn modelId="{51C13DF6-7324-408B-A31E-9E724A9FF8F9}" type="presParOf" srcId="{5F436E4F-AB4C-47DB-BCA0-769CA3DF9CED}" destId="{CC37ECDD-B7B3-44A3-8D1A-5EB0CB8007DD}" srcOrd="2" destOrd="0" presId="urn:microsoft.com/office/officeart/2005/8/layout/vList5"/>
    <dgm:cxn modelId="{598F81CC-4E16-4FA0-ADED-B883178F1803}" type="presParOf" srcId="{CC37ECDD-B7B3-44A3-8D1A-5EB0CB8007DD}" destId="{1A86A461-7642-4820-9A37-7373DBF3C7AD}" srcOrd="0" destOrd="0" presId="urn:microsoft.com/office/officeart/2005/8/layout/vList5"/>
    <dgm:cxn modelId="{CCB65E2A-56A5-44E6-9366-89361A3C253C}" type="presParOf" srcId="{CC37ECDD-B7B3-44A3-8D1A-5EB0CB8007DD}" destId="{E67D3D57-B3C6-42DA-A25A-5D3CEEBA99F1}" srcOrd="1" destOrd="0" presId="urn:microsoft.com/office/officeart/2005/8/layout/vList5"/>
    <dgm:cxn modelId="{A24CB2D1-6E20-404D-9AC8-72156033ADFB}" type="presParOf" srcId="{5F436E4F-AB4C-47DB-BCA0-769CA3DF9CED}" destId="{E918810F-AA84-4E05-926C-4A142A860B8E}" srcOrd="3" destOrd="0" presId="urn:microsoft.com/office/officeart/2005/8/layout/vList5"/>
    <dgm:cxn modelId="{DED30BFB-C134-4388-8C24-17515CBB26A0}" type="presParOf" srcId="{5F436E4F-AB4C-47DB-BCA0-769CA3DF9CED}" destId="{08BE64EA-786B-4EE3-9BE0-CC3AF7AFF65C}" srcOrd="4" destOrd="0" presId="urn:microsoft.com/office/officeart/2005/8/layout/vList5"/>
    <dgm:cxn modelId="{E960CF82-6071-49D2-93EA-0CDD3281F178}" type="presParOf" srcId="{08BE64EA-786B-4EE3-9BE0-CC3AF7AFF65C}" destId="{45BD29DD-69DD-4B1E-BF81-3BB050B229CE}" srcOrd="0" destOrd="0" presId="urn:microsoft.com/office/officeart/2005/8/layout/vList5"/>
    <dgm:cxn modelId="{D3DA7F84-9620-4758-A197-203FA7E90B9F}" type="presParOf" srcId="{08BE64EA-786B-4EE3-9BE0-CC3AF7AFF65C}" destId="{B55AAC71-DD2D-4D6E-AA64-EBBA3BA21FA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DBB05-BA97-4287-B712-6E5A8934CC6A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Executive Summary </a:t>
          </a:r>
          <a:r>
            <a:rPr lang="en-US" sz="2400" kern="1200" dirty="0" smtClean="0"/>
            <a:t> 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SIM Logic Models and Driver Diagrams</a:t>
          </a:r>
          <a:endParaRPr lang="en-US" sz="2400" kern="1200" dirty="0"/>
        </a:p>
      </dsp:txBody>
      <dsp:txXfrm rot="-5400000">
        <a:off x="2962656" y="205028"/>
        <a:ext cx="5209983" cy="1052927"/>
      </dsp:txXfrm>
    </dsp:sp>
    <dsp:sp modelId="{D25AFB93-3AAA-4F01-ABC5-7BDF9573AF91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High Level Overview Information	</a:t>
          </a:r>
          <a:endParaRPr lang="en-US" sz="2300" kern="1200" dirty="0"/>
        </a:p>
      </dsp:txBody>
      <dsp:txXfrm>
        <a:off x="71201" y="73410"/>
        <a:ext cx="2820254" cy="1316160"/>
      </dsp:txXfrm>
    </dsp:sp>
    <dsp:sp modelId="{E67D3D57-B3C6-42DA-A25A-5D3CEEBA99F1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List of Deliverables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High Level Project Plan/Gantt Chart</a:t>
          </a:r>
          <a:endParaRPr lang="en-US" sz="2400" kern="1200" dirty="0"/>
        </a:p>
      </dsp:txBody>
      <dsp:txXfrm rot="-5400000">
        <a:off x="2962656" y="1736518"/>
        <a:ext cx="5209983" cy="1052927"/>
      </dsp:txXfrm>
    </dsp:sp>
    <dsp:sp modelId="{1A86A461-7642-4820-9A37-7373DBF3C7AD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SIM Project Plan</a:t>
          </a:r>
          <a:endParaRPr lang="en-US" sz="2300" kern="1200" dirty="0"/>
        </a:p>
      </dsp:txBody>
      <dsp:txXfrm>
        <a:off x="71201" y="1604901"/>
        <a:ext cx="2820254" cy="1316160"/>
      </dsp:txXfrm>
    </dsp:sp>
    <dsp:sp modelId="{B55AAC71-DD2D-4D6E-AA64-EBBA3BA21FA2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Main content detail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Multiple Contributors</a:t>
          </a:r>
          <a:endParaRPr lang="en-US" sz="2400" kern="1200" dirty="0"/>
        </a:p>
      </dsp:txBody>
      <dsp:txXfrm rot="-5400000">
        <a:off x="2962656" y="3268008"/>
        <a:ext cx="5209983" cy="1052927"/>
      </dsp:txXfrm>
    </dsp:sp>
    <dsp:sp modelId="{45BD29DD-69DD-4B1E-BF81-3BB050B229CE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CMMI Demonstration Readiness Review (DRR) Content</a:t>
          </a:r>
          <a:endParaRPr lang="en-US" sz="2300" kern="1200" dirty="0"/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7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5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2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2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4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5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8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6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0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645FB-D992-43E1-A9DD-3B063E30FA47}" type="datetimeFigureOut">
              <a:rPr lang="en-US" smtClean="0"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FCE47-E045-4EB2-B4A8-8F9D65F0C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07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79248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 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1066800" y="1676400"/>
            <a:ext cx="396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7413" name="Title 1"/>
          <p:cNvSpPr>
            <a:spLocks noGrp="1"/>
          </p:cNvSpPr>
          <p:nvPr>
            <p:ph type="title"/>
          </p:nvPr>
        </p:nvSpPr>
        <p:spPr>
          <a:xfrm>
            <a:off x="3733800" y="274638"/>
            <a:ext cx="49530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SIM Operational Plan Components 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3425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FC805-1377-41E7-A2EF-DB41826075AE}" type="slidenum">
              <a:rPr lang="en-US" sz="1400" smtClean="0"/>
              <a:pPr eaLnBrk="1" hangingPunct="1"/>
              <a:t>1</a:t>
            </a:fld>
            <a:endParaRPr lang="en-US" sz="1400" smtClean="0"/>
          </a:p>
        </p:txBody>
      </p:sp>
      <p:pic>
        <p:nvPicPr>
          <p:cNvPr id="17414" name="Picture 12" descr="MaineCare-Services_col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1752600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0" y="2286219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7" y="4876800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7" y="5399461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Documents and Settings\randal.chenard\Local Settings\Temporary Internet Files\Content.IE5\EL2DET4I\MC90044213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864" y="3352800"/>
            <a:ext cx="533399" cy="54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4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SIM Operational Plan Components 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 Operational Plan Components :  July 24</dc:title>
  <dc:creator>Chenard, Randal</dc:creator>
  <cp:lastModifiedBy>Chenard, Randal</cp:lastModifiedBy>
  <cp:revision>4</cp:revision>
  <dcterms:created xsi:type="dcterms:W3CDTF">2013-07-22T13:39:28Z</dcterms:created>
  <dcterms:modified xsi:type="dcterms:W3CDTF">2013-08-21T00:30:22Z</dcterms:modified>
</cp:coreProperties>
</file>